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82" r:id="rId3"/>
    <p:sldId id="281" r:id="rId4"/>
    <p:sldId id="283" r:id="rId5"/>
    <p:sldId id="258" r:id="rId6"/>
    <p:sldId id="280" r:id="rId7"/>
    <p:sldId id="27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6EA84D-398F-F64D-8B31-B41AF8F3F919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51A00-7738-DC47-8322-409233EFA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0210-D58B-E649-9DBC-E3BBA0707C09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87CF-E835-5E41-AE0F-236EC06EB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0210-D58B-E649-9DBC-E3BBA0707C09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87CF-E835-5E41-AE0F-236EC06EB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0210-D58B-E649-9DBC-E3BBA0707C09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87CF-E835-5E41-AE0F-236EC06EB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0210-D58B-E649-9DBC-E3BBA0707C09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87CF-E835-5E41-AE0F-236EC06EB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0210-D58B-E649-9DBC-E3BBA0707C09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87CF-E835-5E41-AE0F-236EC06EB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0210-D58B-E649-9DBC-E3BBA0707C09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87CF-E835-5E41-AE0F-236EC06EB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0210-D58B-E649-9DBC-E3BBA0707C09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87CF-E835-5E41-AE0F-236EC06EB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0210-D58B-E649-9DBC-E3BBA0707C09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87CF-E835-5E41-AE0F-236EC06EB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0210-D58B-E649-9DBC-E3BBA0707C09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87CF-E835-5E41-AE0F-236EC06EB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0210-D58B-E649-9DBC-E3BBA0707C09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87CF-E835-5E41-AE0F-236EC06EB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0210-D58B-E649-9DBC-E3BBA0707C09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87CF-E835-5E41-AE0F-236EC06EB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E0210-D58B-E649-9DBC-E3BBA0707C09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D87CF-E835-5E41-AE0F-236EC06EB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selmapowell/Desktop/HDwiki.mp4" TargetMode="Externa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047" y="0"/>
            <a:ext cx="9135953" cy="1852988"/>
          </a:xfrm>
        </p:spPr>
        <p:txBody>
          <a:bodyPr>
            <a:normAutofit/>
          </a:bodyPr>
          <a:lstStyle/>
          <a:p>
            <a:r>
              <a:rPr lang="en-US" sz="5400" dirty="0" err="1" smtClean="0">
                <a:latin typeface="American Typewriter"/>
                <a:cs typeface="American Typewriter"/>
              </a:rPr>
              <a:t>Wikispaces</a:t>
            </a:r>
            <a:endParaRPr lang="en-US" sz="5400" dirty="0">
              <a:latin typeface="American Typewriter"/>
              <a:cs typeface="American Typewriter"/>
            </a:endParaRPr>
          </a:p>
        </p:txBody>
      </p:sp>
      <p:pic>
        <p:nvPicPr>
          <p:cNvPr id="7" name="Content Placeholder 6" descr="Screen shot 2010-10-10 at 4.35.46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6403" b="-6403"/>
          <a:stretch>
            <a:fillRect/>
          </a:stretch>
        </p:blipFill>
        <p:spPr>
          <a:xfrm>
            <a:off x="8047" y="1600200"/>
            <a:ext cx="9173041" cy="50448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 your name for collaborating</a:t>
            </a:r>
            <a:endParaRPr lang="en-US" dirty="0"/>
          </a:p>
        </p:txBody>
      </p:sp>
      <p:pic>
        <p:nvPicPr>
          <p:cNvPr id="5" name="Content Placeholder 4" descr="Screen shot 2011-02-02 at 6.13.09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280" r="-2280"/>
          <a:stretch>
            <a:fillRect/>
          </a:stretch>
        </p:blipFill>
        <p:spPr>
          <a:xfrm>
            <a:off x="0" y="1348758"/>
            <a:ext cx="9375454" cy="5156138"/>
          </a:xfrm>
        </p:spPr>
      </p:pic>
      <p:sp>
        <p:nvSpPr>
          <p:cNvPr id="6" name="TextBox 5"/>
          <p:cNvSpPr txBox="1"/>
          <p:nvPr/>
        </p:nvSpPr>
        <p:spPr>
          <a:xfrm>
            <a:off x="5857343" y="2630466"/>
            <a:ext cx="12051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Look for your last name here.  AND click on your name.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388651" y="2954415"/>
            <a:ext cx="1334749" cy="1425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a Page</a:t>
            </a:r>
            <a:endParaRPr lang="en-US" dirty="0"/>
          </a:p>
        </p:txBody>
      </p:sp>
      <p:pic>
        <p:nvPicPr>
          <p:cNvPr id="4" name="Content Placeholder 3" descr="Screen shot 2011-02-02 at 6.15.17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5558" b="-5558"/>
          <a:stretch>
            <a:fillRect/>
          </a:stretch>
        </p:blipFill>
        <p:spPr>
          <a:xfrm>
            <a:off x="457199" y="1600200"/>
            <a:ext cx="9248115" cy="5086107"/>
          </a:xfrm>
        </p:spPr>
      </p:pic>
      <p:sp>
        <p:nvSpPr>
          <p:cNvPr id="5" name="TextBox 4"/>
          <p:cNvSpPr txBox="1"/>
          <p:nvPr/>
        </p:nvSpPr>
        <p:spPr>
          <a:xfrm>
            <a:off x="1140368" y="3394985"/>
            <a:ext cx="33692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check to make sure you are on the right page, by looking for your name.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16200000" flipV="1">
            <a:off x="881227" y="2682289"/>
            <a:ext cx="1140300" cy="2850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88880" y="3096952"/>
            <a:ext cx="1801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THEN, click on EDIT.</a:t>
            </a:r>
            <a:endParaRPr lang="en-US" dirty="0"/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rot="5400000" flipH="1" flipV="1">
            <a:off x="6618693" y="2225503"/>
            <a:ext cx="842268" cy="9006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editing tool bar comes up.</a:t>
            </a:r>
            <a:endParaRPr lang="en-US" dirty="0"/>
          </a:p>
        </p:txBody>
      </p:sp>
      <p:pic>
        <p:nvPicPr>
          <p:cNvPr id="9" name="Content Placeholder 8" descr="Screen shot 2011-02-02 at 6.17.01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7669" r="-7669"/>
          <a:stretch>
            <a:fillRect/>
          </a:stretch>
        </p:blipFill>
        <p:spPr>
          <a:xfrm>
            <a:off x="-537251" y="1254660"/>
            <a:ext cx="10139326" cy="5576239"/>
          </a:xfrm>
        </p:spPr>
      </p:pic>
      <p:cxnSp>
        <p:nvCxnSpPr>
          <p:cNvPr id="11" name="Straight Arrow Connector 10"/>
          <p:cNvCxnSpPr>
            <a:stCxn id="9" idx="0"/>
          </p:cNvCxnSpPr>
          <p:nvPr/>
        </p:nvCxnSpPr>
        <p:spPr>
          <a:xfrm rot="16200000" flipH="1" flipV="1">
            <a:off x="4171267" y="1544069"/>
            <a:ext cx="650555" cy="717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19219" y="4213159"/>
            <a:ext cx="3453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ADD a document, click on FILE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2292227" y="2912064"/>
            <a:ext cx="1843257" cy="7589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creen shot 2010-10-10 at 6.36.00 PM.pn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0277" b="-10277"/>
          <a:stretch>
            <a:fillRect/>
          </a:stretch>
        </p:blipFill>
        <p:spPr>
          <a:xfrm>
            <a:off x="15488" y="2293273"/>
            <a:ext cx="4497388" cy="4398428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Uploading a</a:t>
            </a:r>
            <a:r>
              <a:rPr lang="en-US" dirty="0" smtClean="0"/>
              <a:t> file</a:t>
            </a:r>
            <a:br>
              <a:rPr lang="en-US" dirty="0" smtClean="0"/>
            </a:br>
            <a:r>
              <a:rPr lang="en-US" dirty="0" smtClean="0"/>
              <a:t>First click on the FILE icon 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5103812" y="6168887"/>
            <a:ext cx="4040188" cy="63976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Then this page will show:</a:t>
            </a:r>
          </a:p>
          <a:p>
            <a:r>
              <a:rPr lang="en-US" dirty="0" smtClean="0"/>
              <a:t>And click on the upload button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This is the next page you will see that will allow you to look through </a:t>
            </a:r>
            <a:r>
              <a:rPr lang="en-US" dirty="0" smtClean="0"/>
              <a:t>your files </a:t>
            </a:r>
            <a:r>
              <a:rPr lang="en-US" dirty="0" smtClean="0"/>
              <a:t>for your lesson plan.</a:t>
            </a:r>
            <a:endParaRPr lang="en-US" dirty="0"/>
          </a:p>
        </p:txBody>
      </p:sp>
      <p:pic>
        <p:nvPicPr>
          <p:cNvPr id="15" name="Content Placeholder 14" descr="Screen shot 2010-10-10 at 6.37.12 PM.pn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-15744" b="-15744"/>
          <a:stretch>
            <a:fillRect/>
          </a:stretch>
        </p:blipFill>
        <p:spPr>
          <a:xfrm>
            <a:off x="4645025" y="2174874"/>
            <a:ext cx="4307305" cy="4210873"/>
          </a:xfrm>
        </p:spPr>
      </p:pic>
      <p:sp>
        <p:nvSpPr>
          <p:cNvPr id="16" name="Oval 15"/>
          <p:cNvSpPr/>
          <p:nvPr/>
        </p:nvSpPr>
        <p:spPr>
          <a:xfrm>
            <a:off x="2694971" y="3097897"/>
            <a:ext cx="1595327" cy="6195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rot="16200000" flipV="1">
            <a:off x="2789663" y="3917605"/>
            <a:ext cx="2613790" cy="188877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5488" y="6168887"/>
            <a:ext cx="4629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you highlight</a:t>
            </a:r>
            <a:r>
              <a:rPr lang="en-US" dirty="0" smtClean="0"/>
              <a:t> </a:t>
            </a:r>
            <a:r>
              <a:rPr lang="en-US" dirty="0" smtClean="0"/>
              <a:t>your lesson plan </a:t>
            </a:r>
            <a:r>
              <a:rPr lang="en-US" dirty="0" smtClean="0"/>
              <a:t>, </a:t>
            </a:r>
            <a:r>
              <a:rPr lang="en-US" dirty="0" smtClean="0"/>
              <a:t>and click select, it will appear here.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rot="16200000" flipV="1">
            <a:off x="-555679" y="4947227"/>
            <a:ext cx="2451402" cy="42564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488" y="1535113"/>
            <a:ext cx="3612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FIRST, click on “click to” to change it to Link to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H="1">
            <a:off x="784893" y="2067559"/>
            <a:ext cx="2215811" cy="20199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6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creen shot 2011-02-02 at 6.10.40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3585" r="-13585"/>
          <a:stretch>
            <a:fillRect/>
          </a:stretch>
        </p:blipFill>
        <p:spPr>
          <a:xfrm>
            <a:off x="0" y="1348758"/>
            <a:ext cx="10017506" cy="5509242"/>
          </a:xfrm>
        </p:spPr>
      </p:pic>
      <p:sp>
        <p:nvSpPr>
          <p:cNvPr id="7" name="TextBox 6"/>
          <p:cNvSpPr txBox="1"/>
          <p:nvPr/>
        </p:nvSpPr>
        <p:spPr>
          <a:xfrm>
            <a:off x="4470760" y="3343154"/>
            <a:ext cx="3563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end result will be a link to your lesson plan.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3796179" y="4495604"/>
            <a:ext cx="1854555" cy="8423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HDwiki.mp4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82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Venture">
      <a:dk1>
        <a:sysClr val="windowText" lastClr="000000"/>
      </a:dk1>
      <a:lt1>
        <a:sysClr val="window" lastClr="FFFFFF"/>
      </a:lt1>
      <a:dk2>
        <a:srgbClr val="738450"/>
      </a:dk2>
      <a:lt2>
        <a:srgbClr val="E8E9D1"/>
      </a:lt2>
      <a:accent1>
        <a:srgbClr val="9EB060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929547"/>
      </a:hlink>
      <a:folHlink>
        <a:srgbClr val="5663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147</Words>
  <Application>Microsoft Macintosh PowerPoint</Application>
  <PresentationFormat>On-screen Show (4:3)</PresentationFormat>
  <Paragraphs>15</Paragraphs>
  <Slides>7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Wikispaces</vt:lpstr>
      <vt:lpstr>Finding your name for collaborating</vt:lpstr>
      <vt:lpstr>Editing a Page</vt:lpstr>
      <vt:lpstr>The editing tool bar comes up.</vt:lpstr>
      <vt:lpstr>Uploading a file First click on the FILE icon </vt:lpstr>
      <vt:lpstr>Slide 6</vt:lpstr>
      <vt:lpstr>Slide 7</vt:lpstr>
    </vt:vector>
  </TitlesOfParts>
  <Company>UCF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Wikispaces</dc:title>
  <dc:creator>Selma Powell</dc:creator>
  <cp:lastModifiedBy>Selma Powell</cp:lastModifiedBy>
  <cp:revision>12</cp:revision>
  <dcterms:created xsi:type="dcterms:W3CDTF">2011-02-02T23:06:54Z</dcterms:created>
  <dcterms:modified xsi:type="dcterms:W3CDTF">2011-02-02T23:19:37Z</dcterms:modified>
</cp:coreProperties>
</file>